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9" r:id="rId4"/>
  </p:sldMasterIdLst>
  <p:sldIdLst>
    <p:sldId id="256" r:id="rId5"/>
    <p:sldId id="279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3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D4333-4551-4A4B-AEC6-FB073099CFC4}" v="84" dt="2020-01-31T15:49:34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Kumar P" userId="54272b59-6e6d-474b-ad81-00f650da05eb" providerId="ADAL" clId="{945D4333-4551-4A4B-AEC6-FB073099CFC4}"/>
    <pc:docChg chg="undo custSel addSld delSld modSld sldOrd">
      <pc:chgData name="Abhishek Kumar P" userId="54272b59-6e6d-474b-ad81-00f650da05eb" providerId="ADAL" clId="{945D4333-4551-4A4B-AEC6-FB073099CFC4}" dt="2020-01-31T16:00:49.808" v="2884" actId="20577"/>
      <pc:docMkLst>
        <pc:docMk/>
      </pc:docMkLst>
      <pc:sldChg chg="addSp delSp modSp add ord">
        <pc:chgData name="Abhishek Kumar P" userId="54272b59-6e6d-474b-ad81-00f650da05eb" providerId="ADAL" clId="{945D4333-4551-4A4B-AEC6-FB073099CFC4}" dt="2020-01-31T12:02:59.406" v="343" actId="20577"/>
        <pc:sldMkLst>
          <pc:docMk/>
          <pc:sldMk cId="1604908476" sldId="262"/>
        </pc:sldMkLst>
        <pc:spChg chg="mod">
          <ac:chgData name="Abhishek Kumar P" userId="54272b59-6e6d-474b-ad81-00f650da05eb" providerId="ADAL" clId="{945D4333-4551-4A4B-AEC6-FB073099CFC4}" dt="2020-01-31T12:02:59.406" v="343" actId="20577"/>
          <ac:spMkLst>
            <pc:docMk/>
            <pc:sldMk cId="1604908476" sldId="262"/>
            <ac:spMk id="5" creationId="{96FCDCE4-39B4-4EEB-8401-51A99EC497CB}"/>
          </ac:spMkLst>
        </pc:spChg>
        <pc:spChg chg="mod">
          <ac:chgData name="Abhishek Kumar P" userId="54272b59-6e6d-474b-ad81-00f650da05eb" providerId="ADAL" clId="{945D4333-4551-4A4B-AEC6-FB073099CFC4}" dt="2020-01-31T11:23:47.305" v="65" actId="20577"/>
          <ac:spMkLst>
            <pc:docMk/>
            <pc:sldMk cId="1604908476" sldId="262"/>
            <ac:spMk id="6" creationId="{3AABFE88-9B5B-40F9-8358-381811892BFB}"/>
          </ac:spMkLst>
        </pc:spChg>
        <pc:picChg chg="add mod ord">
          <ac:chgData name="Abhishek Kumar P" userId="54272b59-6e6d-474b-ad81-00f650da05eb" providerId="ADAL" clId="{945D4333-4551-4A4B-AEC6-FB073099CFC4}" dt="2020-01-31T11:24:30.022" v="70" actId="167"/>
          <ac:picMkLst>
            <pc:docMk/>
            <pc:sldMk cId="1604908476" sldId="262"/>
            <ac:picMk id="3" creationId="{9EE0A667-68F4-4DEF-9121-7A086C5E6CE8}"/>
          </ac:picMkLst>
        </pc:picChg>
        <pc:picChg chg="del">
          <ac:chgData name="Abhishek Kumar P" userId="54272b59-6e6d-474b-ad81-00f650da05eb" providerId="ADAL" clId="{945D4333-4551-4A4B-AEC6-FB073099CFC4}" dt="2020-01-31T11:22:03.231" v="6" actId="478"/>
          <ac:picMkLst>
            <pc:docMk/>
            <pc:sldMk cId="1604908476" sldId="262"/>
            <ac:picMk id="4" creationId="{62B0F062-778A-4E4B-A79E-F0941EFDA81D}"/>
          </ac:picMkLst>
        </pc:picChg>
        <pc:picChg chg="add mod ord">
          <ac:chgData name="Abhishek Kumar P" userId="54272b59-6e6d-474b-ad81-00f650da05eb" providerId="ADAL" clId="{945D4333-4551-4A4B-AEC6-FB073099CFC4}" dt="2020-01-31T11:24:24.830" v="69" actId="167"/>
          <ac:picMkLst>
            <pc:docMk/>
            <pc:sldMk cId="1604908476" sldId="262"/>
            <ac:picMk id="8" creationId="{D67C3D6B-9E2A-44BA-A881-0B8D643ADC13}"/>
          </ac:picMkLst>
        </pc:picChg>
      </pc:sldChg>
      <pc:sldChg chg="addSp delSp modSp add">
        <pc:chgData name="Abhishek Kumar P" userId="54272b59-6e6d-474b-ad81-00f650da05eb" providerId="ADAL" clId="{945D4333-4551-4A4B-AEC6-FB073099CFC4}" dt="2020-01-31T12:27:29.040" v="640" actId="20577"/>
        <pc:sldMkLst>
          <pc:docMk/>
          <pc:sldMk cId="375572636" sldId="263"/>
        </pc:sldMkLst>
        <pc:spChg chg="del">
          <ac:chgData name="Abhishek Kumar P" userId="54272b59-6e6d-474b-ad81-00f650da05eb" providerId="ADAL" clId="{945D4333-4551-4A4B-AEC6-FB073099CFC4}" dt="2020-01-31T12:17:05.204" v="355" actId="478"/>
          <ac:spMkLst>
            <pc:docMk/>
            <pc:sldMk cId="375572636" sldId="263"/>
            <ac:spMk id="5" creationId="{96FCDCE4-39B4-4EEB-8401-51A99EC497CB}"/>
          </ac:spMkLst>
        </pc:spChg>
        <pc:spChg chg="mod">
          <ac:chgData name="Abhishek Kumar P" userId="54272b59-6e6d-474b-ad81-00f650da05eb" providerId="ADAL" clId="{945D4333-4551-4A4B-AEC6-FB073099CFC4}" dt="2020-01-31T12:22:59.971" v="377" actId="20577"/>
          <ac:spMkLst>
            <pc:docMk/>
            <pc:sldMk cId="375572636" sldId="263"/>
            <ac:spMk id="6" creationId="{3AABFE88-9B5B-40F9-8358-381811892BFB}"/>
          </ac:spMkLst>
        </pc:spChg>
        <pc:spChg chg="add mod">
          <ac:chgData name="Abhishek Kumar P" userId="54272b59-6e6d-474b-ad81-00f650da05eb" providerId="ADAL" clId="{945D4333-4551-4A4B-AEC6-FB073099CFC4}" dt="2020-01-31T12:27:29.040" v="640" actId="20577"/>
          <ac:spMkLst>
            <pc:docMk/>
            <pc:sldMk cId="375572636" sldId="263"/>
            <ac:spMk id="10" creationId="{894EF73B-409C-4596-B765-E9D6E73612D4}"/>
          </ac:spMkLst>
        </pc:spChg>
        <pc:picChg chg="del">
          <ac:chgData name="Abhishek Kumar P" userId="54272b59-6e6d-474b-ad81-00f650da05eb" providerId="ADAL" clId="{945D4333-4551-4A4B-AEC6-FB073099CFC4}" dt="2020-01-31T12:16:23.645" v="345" actId="478"/>
          <ac:picMkLst>
            <pc:docMk/>
            <pc:sldMk cId="375572636" sldId="263"/>
            <ac:picMk id="3" creationId="{9EE0A667-68F4-4DEF-9121-7A086C5E6CE8}"/>
          </ac:picMkLst>
        </pc:picChg>
        <pc:picChg chg="add del mod">
          <ac:chgData name="Abhishek Kumar P" userId="54272b59-6e6d-474b-ad81-00f650da05eb" providerId="ADAL" clId="{945D4333-4551-4A4B-AEC6-FB073099CFC4}" dt="2020-01-31T12:17:25.451" v="357" actId="478"/>
          <ac:picMkLst>
            <pc:docMk/>
            <pc:sldMk cId="375572636" sldId="263"/>
            <ac:picMk id="4" creationId="{6473C174-3CFA-4A63-9041-7DADF4F494E6}"/>
          </ac:picMkLst>
        </pc:picChg>
        <pc:picChg chg="del">
          <ac:chgData name="Abhishek Kumar P" userId="54272b59-6e6d-474b-ad81-00f650da05eb" providerId="ADAL" clId="{945D4333-4551-4A4B-AEC6-FB073099CFC4}" dt="2020-01-31T12:16:25.263" v="346" actId="478"/>
          <ac:picMkLst>
            <pc:docMk/>
            <pc:sldMk cId="375572636" sldId="263"/>
            <ac:picMk id="8" creationId="{D67C3D6B-9E2A-44BA-A881-0B8D643ADC13}"/>
          </ac:picMkLst>
        </pc:picChg>
        <pc:picChg chg="add mod">
          <ac:chgData name="Abhishek Kumar P" userId="54272b59-6e6d-474b-ad81-00f650da05eb" providerId="ADAL" clId="{945D4333-4551-4A4B-AEC6-FB073099CFC4}" dt="2020-01-31T12:22:51.921" v="376" actId="1076"/>
          <ac:picMkLst>
            <pc:docMk/>
            <pc:sldMk cId="375572636" sldId="263"/>
            <ac:picMk id="9" creationId="{647C4CB6-E738-4A02-B63E-152387ABB490}"/>
          </ac:picMkLst>
        </pc:picChg>
      </pc:sldChg>
      <pc:sldChg chg="addSp delSp modSp add">
        <pc:chgData name="Abhishek Kumar P" userId="54272b59-6e6d-474b-ad81-00f650da05eb" providerId="ADAL" clId="{945D4333-4551-4A4B-AEC6-FB073099CFC4}" dt="2020-01-31T13:27:54.739" v="851" actId="20577"/>
        <pc:sldMkLst>
          <pc:docMk/>
          <pc:sldMk cId="4207297906" sldId="264"/>
        </pc:sldMkLst>
        <pc:spChg chg="mod">
          <ac:chgData name="Abhishek Kumar P" userId="54272b59-6e6d-474b-ad81-00f650da05eb" providerId="ADAL" clId="{945D4333-4551-4A4B-AEC6-FB073099CFC4}" dt="2020-01-31T12:49:54.732" v="668" actId="20577"/>
          <ac:spMkLst>
            <pc:docMk/>
            <pc:sldMk cId="4207297906" sldId="264"/>
            <ac:spMk id="6" creationId="{3AABFE88-9B5B-40F9-8358-381811892BFB}"/>
          </ac:spMkLst>
        </pc:spChg>
        <pc:spChg chg="del">
          <ac:chgData name="Abhishek Kumar P" userId="54272b59-6e6d-474b-ad81-00f650da05eb" providerId="ADAL" clId="{945D4333-4551-4A4B-AEC6-FB073099CFC4}" dt="2020-01-31T12:50:01.931" v="670" actId="478"/>
          <ac:spMkLst>
            <pc:docMk/>
            <pc:sldMk cId="4207297906" sldId="264"/>
            <ac:spMk id="10" creationId="{894EF73B-409C-4596-B765-E9D6E73612D4}"/>
          </ac:spMkLst>
        </pc:spChg>
        <pc:spChg chg="add mod">
          <ac:chgData name="Abhishek Kumar P" userId="54272b59-6e6d-474b-ad81-00f650da05eb" providerId="ADAL" clId="{945D4333-4551-4A4B-AEC6-FB073099CFC4}" dt="2020-01-31T13:27:54.739" v="851" actId="20577"/>
          <ac:spMkLst>
            <pc:docMk/>
            <pc:sldMk cId="4207297906" sldId="264"/>
            <ac:spMk id="11" creationId="{E574653A-107C-4221-B209-5F3C91720DC2}"/>
          </ac:spMkLst>
        </pc:spChg>
        <pc:picChg chg="add mod">
          <ac:chgData name="Abhishek Kumar P" userId="54272b59-6e6d-474b-ad81-00f650da05eb" providerId="ADAL" clId="{945D4333-4551-4A4B-AEC6-FB073099CFC4}" dt="2020-01-31T12:50:35.892" v="679" actId="1035"/>
          <ac:picMkLst>
            <pc:docMk/>
            <pc:sldMk cId="4207297906" sldId="264"/>
            <ac:picMk id="3" creationId="{3C6473CC-7947-4083-B816-3B4817D42305}"/>
          </ac:picMkLst>
        </pc:picChg>
        <pc:picChg chg="add mod">
          <ac:chgData name="Abhishek Kumar P" userId="54272b59-6e6d-474b-ad81-00f650da05eb" providerId="ADAL" clId="{945D4333-4551-4A4B-AEC6-FB073099CFC4}" dt="2020-01-31T12:51:31.844" v="703" actId="1035"/>
          <ac:picMkLst>
            <pc:docMk/>
            <pc:sldMk cId="4207297906" sldId="264"/>
            <ac:picMk id="5" creationId="{28CF878C-4F3D-4A79-902B-51128F61A71C}"/>
          </ac:picMkLst>
        </pc:picChg>
        <pc:picChg chg="del">
          <ac:chgData name="Abhishek Kumar P" userId="54272b59-6e6d-474b-ad81-00f650da05eb" providerId="ADAL" clId="{945D4333-4551-4A4B-AEC6-FB073099CFC4}" dt="2020-01-31T12:49:57.715" v="669" actId="478"/>
          <ac:picMkLst>
            <pc:docMk/>
            <pc:sldMk cId="4207297906" sldId="264"/>
            <ac:picMk id="9" creationId="{647C4CB6-E738-4A02-B63E-152387ABB490}"/>
          </ac:picMkLst>
        </pc:picChg>
      </pc:sldChg>
      <pc:sldChg chg="modSp add">
        <pc:chgData name="Abhishek Kumar P" userId="54272b59-6e6d-474b-ad81-00f650da05eb" providerId="ADAL" clId="{945D4333-4551-4A4B-AEC6-FB073099CFC4}" dt="2020-01-31T13:36:34.305" v="1324" actId="20577"/>
        <pc:sldMkLst>
          <pc:docMk/>
          <pc:sldMk cId="383529215" sldId="265"/>
        </pc:sldMkLst>
        <pc:spChg chg="mod">
          <ac:chgData name="Abhishek Kumar P" userId="54272b59-6e6d-474b-ad81-00f650da05eb" providerId="ADAL" clId="{945D4333-4551-4A4B-AEC6-FB073099CFC4}" dt="2020-01-31T13:28:39.960" v="899" actId="20577"/>
          <ac:spMkLst>
            <pc:docMk/>
            <pc:sldMk cId="383529215" sldId="265"/>
            <ac:spMk id="6" creationId="{3AABFE88-9B5B-40F9-8358-381811892BFB}"/>
          </ac:spMkLst>
        </pc:spChg>
        <pc:spChg chg="mod">
          <ac:chgData name="Abhishek Kumar P" userId="54272b59-6e6d-474b-ad81-00f650da05eb" providerId="ADAL" clId="{945D4333-4551-4A4B-AEC6-FB073099CFC4}" dt="2020-01-31T13:36:34.305" v="1324" actId="20577"/>
          <ac:spMkLst>
            <pc:docMk/>
            <pc:sldMk cId="383529215" sldId="265"/>
            <ac:spMk id="11" creationId="{E574653A-107C-4221-B209-5F3C91720DC2}"/>
          </ac:spMkLst>
        </pc:spChg>
        <pc:picChg chg="mod">
          <ac:chgData name="Abhishek Kumar P" userId="54272b59-6e6d-474b-ad81-00f650da05eb" providerId="ADAL" clId="{945D4333-4551-4A4B-AEC6-FB073099CFC4}" dt="2020-01-31T13:29:19.778" v="900" actId="14826"/>
          <ac:picMkLst>
            <pc:docMk/>
            <pc:sldMk cId="383529215" sldId="265"/>
            <ac:picMk id="3" creationId="{3C6473CC-7947-4083-B816-3B4817D42305}"/>
          </ac:picMkLst>
        </pc:picChg>
        <pc:picChg chg="mod">
          <ac:chgData name="Abhishek Kumar P" userId="54272b59-6e6d-474b-ad81-00f650da05eb" providerId="ADAL" clId="{945D4333-4551-4A4B-AEC6-FB073099CFC4}" dt="2020-01-31T13:29:28.721" v="901" actId="14826"/>
          <ac:picMkLst>
            <pc:docMk/>
            <pc:sldMk cId="383529215" sldId="265"/>
            <ac:picMk id="5" creationId="{28CF878C-4F3D-4A79-902B-51128F61A71C}"/>
          </ac:picMkLst>
        </pc:picChg>
      </pc:sldChg>
      <pc:sldChg chg="modSp add">
        <pc:chgData name="Abhishek Kumar P" userId="54272b59-6e6d-474b-ad81-00f650da05eb" providerId="ADAL" clId="{945D4333-4551-4A4B-AEC6-FB073099CFC4}" dt="2020-01-31T13:40:52.300" v="1434" actId="20577"/>
        <pc:sldMkLst>
          <pc:docMk/>
          <pc:sldMk cId="1743324409" sldId="266"/>
        </pc:sldMkLst>
        <pc:spChg chg="mod">
          <ac:chgData name="Abhishek Kumar P" userId="54272b59-6e6d-474b-ad81-00f650da05eb" providerId="ADAL" clId="{945D4333-4551-4A4B-AEC6-FB073099CFC4}" dt="2020-01-31T13:38:48.804" v="1349" actId="20577"/>
          <ac:spMkLst>
            <pc:docMk/>
            <pc:sldMk cId="1743324409" sldId="266"/>
            <ac:spMk id="6" creationId="{3AABFE88-9B5B-40F9-8358-381811892BFB}"/>
          </ac:spMkLst>
        </pc:spChg>
        <pc:spChg chg="mod">
          <ac:chgData name="Abhishek Kumar P" userId="54272b59-6e6d-474b-ad81-00f650da05eb" providerId="ADAL" clId="{945D4333-4551-4A4B-AEC6-FB073099CFC4}" dt="2020-01-31T13:40:52.300" v="1434" actId="20577"/>
          <ac:spMkLst>
            <pc:docMk/>
            <pc:sldMk cId="1743324409" sldId="266"/>
            <ac:spMk id="11" creationId="{E574653A-107C-4221-B209-5F3C91720DC2}"/>
          </ac:spMkLst>
        </pc:spChg>
        <pc:picChg chg="mod">
          <ac:chgData name="Abhishek Kumar P" userId="54272b59-6e6d-474b-ad81-00f650da05eb" providerId="ADAL" clId="{945D4333-4551-4A4B-AEC6-FB073099CFC4}" dt="2020-01-31T13:38:55.887" v="1350" actId="14826"/>
          <ac:picMkLst>
            <pc:docMk/>
            <pc:sldMk cId="1743324409" sldId="266"/>
            <ac:picMk id="3" creationId="{3C6473CC-7947-4083-B816-3B4817D42305}"/>
          </ac:picMkLst>
        </pc:picChg>
        <pc:picChg chg="mod">
          <ac:chgData name="Abhishek Kumar P" userId="54272b59-6e6d-474b-ad81-00f650da05eb" providerId="ADAL" clId="{945D4333-4551-4A4B-AEC6-FB073099CFC4}" dt="2020-01-31T13:39:01.911" v="1351" actId="14826"/>
          <ac:picMkLst>
            <pc:docMk/>
            <pc:sldMk cId="1743324409" sldId="266"/>
            <ac:picMk id="5" creationId="{28CF878C-4F3D-4A79-902B-51128F61A71C}"/>
          </ac:picMkLst>
        </pc:picChg>
      </pc:sldChg>
      <pc:sldChg chg="add del">
        <pc:chgData name="Abhishek Kumar P" userId="54272b59-6e6d-474b-ad81-00f650da05eb" providerId="ADAL" clId="{945D4333-4551-4A4B-AEC6-FB073099CFC4}" dt="2020-01-31T13:37:51.142" v="1327" actId="2696"/>
        <pc:sldMkLst>
          <pc:docMk/>
          <pc:sldMk cId="465563192" sldId="267"/>
        </pc:sldMkLst>
      </pc:sldChg>
      <pc:sldChg chg="modSp add ord">
        <pc:chgData name="Abhishek Kumar P" userId="54272b59-6e6d-474b-ad81-00f650da05eb" providerId="ADAL" clId="{945D4333-4551-4A4B-AEC6-FB073099CFC4}" dt="2020-01-31T13:47:25.962" v="1766" actId="14100"/>
        <pc:sldMkLst>
          <pc:docMk/>
          <pc:sldMk cId="1403218634" sldId="267"/>
        </pc:sldMkLst>
        <pc:spChg chg="mod">
          <ac:chgData name="Abhishek Kumar P" userId="54272b59-6e6d-474b-ad81-00f650da05eb" providerId="ADAL" clId="{945D4333-4551-4A4B-AEC6-FB073099CFC4}" dt="2020-01-31T13:47:25.962" v="1766" actId="14100"/>
          <ac:spMkLst>
            <pc:docMk/>
            <pc:sldMk cId="1403218634" sldId="267"/>
            <ac:spMk id="7" creationId="{69D923B3-6A79-4713-884F-12C56AB612E1}"/>
          </ac:spMkLst>
        </pc:spChg>
        <pc:picChg chg="mod">
          <ac:chgData name="Abhishek Kumar P" userId="54272b59-6e6d-474b-ad81-00f650da05eb" providerId="ADAL" clId="{945D4333-4551-4A4B-AEC6-FB073099CFC4}" dt="2020-01-31T13:41:22.546" v="1438" actId="1076"/>
          <ac:picMkLst>
            <pc:docMk/>
            <pc:sldMk cId="1403218634" sldId="267"/>
            <ac:picMk id="4" creationId="{62B0F062-778A-4E4B-A79E-F0941EFDA81D}"/>
          </ac:picMkLst>
        </pc:picChg>
      </pc:sldChg>
      <pc:sldChg chg="add del">
        <pc:chgData name="Abhishek Kumar P" userId="54272b59-6e6d-474b-ad81-00f650da05eb" providerId="ADAL" clId="{945D4333-4551-4A4B-AEC6-FB073099CFC4}" dt="2020-01-31T15:16:07.809" v="2198" actId="2696"/>
        <pc:sldMkLst>
          <pc:docMk/>
          <pc:sldMk cId="4005083514" sldId="268"/>
        </pc:sldMkLst>
      </pc:sldChg>
      <pc:sldChg chg="addSp delSp modSp add">
        <pc:chgData name="Abhishek Kumar P" userId="54272b59-6e6d-474b-ad81-00f650da05eb" providerId="ADAL" clId="{945D4333-4551-4A4B-AEC6-FB073099CFC4}" dt="2020-01-31T16:00:49.808" v="2884" actId="20577"/>
        <pc:sldMkLst>
          <pc:docMk/>
          <pc:sldMk cId="3678948208" sldId="269"/>
        </pc:sldMkLst>
        <pc:spChg chg="mod">
          <ac:chgData name="Abhishek Kumar P" userId="54272b59-6e6d-474b-ad81-00f650da05eb" providerId="ADAL" clId="{945D4333-4551-4A4B-AEC6-FB073099CFC4}" dt="2020-01-31T16:00:49.808" v="2884" actId="20577"/>
          <ac:spMkLst>
            <pc:docMk/>
            <pc:sldMk cId="3678948208" sldId="269"/>
            <ac:spMk id="6" creationId="{3AABFE88-9B5B-40F9-8358-381811892BFB}"/>
          </ac:spMkLst>
        </pc:spChg>
        <pc:spChg chg="mod">
          <ac:chgData name="Abhishek Kumar P" userId="54272b59-6e6d-474b-ad81-00f650da05eb" providerId="ADAL" clId="{945D4333-4551-4A4B-AEC6-FB073099CFC4}" dt="2020-01-31T14:49:44.040" v="1922" actId="20577"/>
          <ac:spMkLst>
            <pc:docMk/>
            <pc:sldMk cId="3678948208" sldId="269"/>
            <ac:spMk id="7" creationId="{69D923B3-6A79-4713-884F-12C56AB612E1}"/>
          </ac:spMkLst>
        </pc:spChg>
        <pc:graphicFrameChg chg="add mod modGraphic">
          <ac:chgData name="Abhishek Kumar P" userId="54272b59-6e6d-474b-ad81-00f650da05eb" providerId="ADAL" clId="{945D4333-4551-4A4B-AEC6-FB073099CFC4}" dt="2020-01-31T14:48:19.548" v="1860" actId="1076"/>
          <ac:graphicFrameMkLst>
            <pc:docMk/>
            <pc:sldMk cId="3678948208" sldId="269"/>
            <ac:graphicFrameMk id="2" creationId="{FB480FDC-9B61-4515-810C-C9307185BB58}"/>
          </ac:graphicFrameMkLst>
        </pc:graphicFrameChg>
        <pc:picChg chg="del">
          <ac:chgData name="Abhishek Kumar P" userId="54272b59-6e6d-474b-ad81-00f650da05eb" providerId="ADAL" clId="{945D4333-4551-4A4B-AEC6-FB073099CFC4}" dt="2020-01-31T14:42:48.992" v="1772" actId="478"/>
          <ac:picMkLst>
            <pc:docMk/>
            <pc:sldMk cId="3678948208" sldId="269"/>
            <ac:picMk id="4" creationId="{62B0F062-778A-4E4B-A79E-F0941EFDA81D}"/>
          </ac:picMkLst>
        </pc:picChg>
      </pc:sldChg>
      <pc:sldChg chg="add del">
        <pc:chgData name="Abhishek Kumar P" userId="54272b59-6e6d-474b-ad81-00f650da05eb" providerId="ADAL" clId="{945D4333-4551-4A4B-AEC6-FB073099CFC4}" dt="2020-01-31T14:59:35.402" v="1924" actId="2696"/>
        <pc:sldMkLst>
          <pc:docMk/>
          <pc:sldMk cId="3169436378" sldId="270"/>
        </pc:sldMkLst>
      </pc:sldChg>
      <pc:sldChg chg="modSp add ord">
        <pc:chgData name="Abhishek Kumar P" userId="54272b59-6e6d-474b-ad81-00f650da05eb" providerId="ADAL" clId="{945D4333-4551-4A4B-AEC6-FB073099CFC4}" dt="2020-01-31T15:09:47.160" v="2116" actId="20577"/>
        <pc:sldMkLst>
          <pc:docMk/>
          <pc:sldMk cId="3459710634" sldId="270"/>
        </pc:sldMkLst>
        <pc:spChg chg="mod">
          <ac:chgData name="Abhishek Kumar P" userId="54272b59-6e6d-474b-ad81-00f650da05eb" providerId="ADAL" clId="{945D4333-4551-4A4B-AEC6-FB073099CFC4}" dt="2020-01-31T15:00:22.407" v="1971" actId="20577"/>
          <ac:spMkLst>
            <pc:docMk/>
            <pc:sldMk cId="3459710634" sldId="270"/>
            <ac:spMk id="6" creationId="{3AABFE88-9B5B-40F9-8358-381811892BFB}"/>
          </ac:spMkLst>
        </pc:spChg>
        <pc:spChg chg="mod">
          <ac:chgData name="Abhishek Kumar P" userId="54272b59-6e6d-474b-ad81-00f650da05eb" providerId="ADAL" clId="{945D4333-4551-4A4B-AEC6-FB073099CFC4}" dt="2020-01-31T15:09:47.160" v="2116" actId="20577"/>
          <ac:spMkLst>
            <pc:docMk/>
            <pc:sldMk cId="3459710634" sldId="270"/>
            <ac:spMk id="7" creationId="{69D923B3-6A79-4713-884F-12C56AB612E1}"/>
          </ac:spMkLst>
        </pc:spChg>
        <pc:picChg chg="mod">
          <ac:chgData name="Abhishek Kumar P" userId="54272b59-6e6d-474b-ad81-00f650da05eb" providerId="ADAL" clId="{945D4333-4551-4A4B-AEC6-FB073099CFC4}" dt="2020-01-31T15:00:28.571" v="1972" actId="14826"/>
          <ac:picMkLst>
            <pc:docMk/>
            <pc:sldMk cId="3459710634" sldId="270"/>
            <ac:picMk id="4" creationId="{62B0F062-778A-4E4B-A79E-F0941EFDA81D}"/>
          </ac:picMkLst>
        </pc:picChg>
      </pc:sldChg>
      <pc:sldChg chg="modSp add del">
        <pc:chgData name="Abhishek Kumar P" userId="54272b59-6e6d-474b-ad81-00f650da05eb" providerId="ADAL" clId="{945D4333-4551-4A4B-AEC6-FB073099CFC4}" dt="2020-01-31T15:13:21.768" v="2183" actId="2696"/>
        <pc:sldMkLst>
          <pc:docMk/>
          <pc:sldMk cId="33920162" sldId="271"/>
        </pc:sldMkLst>
        <pc:spChg chg="mod">
          <ac:chgData name="Abhishek Kumar P" userId="54272b59-6e6d-474b-ad81-00f650da05eb" providerId="ADAL" clId="{945D4333-4551-4A4B-AEC6-FB073099CFC4}" dt="2020-01-31T15:10:27.114" v="2163" actId="20577"/>
          <ac:spMkLst>
            <pc:docMk/>
            <pc:sldMk cId="33920162" sldId="271"/>
            <ac:spMk id="6" creationId="{3AABFE88-9B5B-40F9-8358-381811892BFB}"/>
          </ac:spMkLst>
        </pc:spChg>
        <pc:spChg chg="mod">
          <ac:chgData name="Abhishek Kumar P" userId="54272b59-6e6d-474b-ad81-00f650da05eb" providerId="ADAL" clId="{945D4333-4551-4A4B-AEC6-FB073099CFC4}" dt="2020-01-31T15:10:09.623" v="2152" actId="20577"/>
          <ac:spMkLst>
            <pc:docMk/>
            <pc:sldMk cId="33920162" sldId="271"/>
            <ac:spMk id="7" creationId="{69D923B3-6A79-4713-884F-12C56AB612E1}"/>
          </ac:spMkLst>
        </pc:spChg>
        <pc:picChg chg="mod">
          <ac:chgData name="Abhishek Kumar P" userId="54272b59-6e6d-474b-ad81-00f650da05eb" providerId="ADAL" clId="{945D4333-4551-4A4B-AEC6-FB073099CFC4}" dt="2020-01-31T15:08:41.572" v="2054" actId="14100"/>
          <ac:picMkLst>
            <pc:docMk/>
            <pc:sldMk cId="33920162" sldId="271"/>
            <ac:picMk id="4" creationId="{62B0F062-778A-4E4B-A79E-F0941EFDA81D}"/>
          </ac:picMkLst>
        </pc:picChg>
      </pc:sldChg>
      <pc:sldChg chg="modSp add">
        <pc:chgData name="Abhishek Kumar P" userId="54272b59-6e6d-474b-ad81-00f650da05eb" providerId="ADAL" clId="{945D4333-4551-4A4B-AEC6-FB073099CFC4}" dt="2020-01-31T15:13:18.405" v="2182"/>
        <pc:sldMkLst>
          <pc:docMk/>
          <pc:sldMk cId="2777299280" sldId="272"/>
        </pc:sldMkLst>
        <pc:spChg chg="mod">
          <ac:chgData name="Abhishek Kumar P" userId="54272b59-6e6d-474b-ad81-00f650da05eb" providerId="ADAL" clId="{945D4333-4551-4A4B-AEC6-FB073099CFC4}" dt="2020-01-31T15:13:18.405" v="2182"/>
          <ac:spMkLst>
            <pc:docMk/>
            <pc:sldMk cId="2777299280" sldId="272"/>
            <ac:spMk id="6" creationId="{3AABFE88-9B5B-40F9-8358-381811892BFB}"/>
          </ac:spMkLst>
        </pc:spChg>
        <pc:spChg chg="mod">
          <ac:chgData name="Abhishek Kumar P" userId="54272b59-6e6d-474b-ad81-00f650da05eb" providerId="ADAL" clId="{945D4333-4551-4A4B-AEC6-FB073099CFC4}" dt="2020-01-31T15:12:53.718" v="2181" actId="14100"/>
          <ac:spMkLst>
            <pc:docMk/>
            <pc:sldMk cId="2777299280" sldId="272"/>
            <ac:spMk id="7" creationId="{69D923B3-6A79-4713-884F-12C56AB612E1}"/>
          </ac:spMkLst>
        </pc:spChg>
        <pc:picChg chg="mod">
          <ac:chgData name="Abhishek Kumar P" userId="54272b59-6e6d-474b-ad81-00f650da05eb" providerId="ADAL" clId="{945D4333-4551-4A4B-AEC6-FB073099CFC4}" dt="2020-01-31T15:12:45.414" v="2180" actId="14100"/>
          <ac:picMkLst>
            <pc:docMk/>
            <pc:sldMk cId="2777299280" sldId="272"/>
            <ac:picMk id="4" creationId="{62B0F062-778A-4E4B-A79E-F0941EFDA81D}"/>
          </ac:picMkLst>
        </pc:picChg>
      </pc:sldChg>
      <pc:sldChg chg="modSp add">
        <pc:chgData name="Abhishek Kumar P" userId="54272b59-6e6d-474b-ad81-00f650da05eb" providerId="ADAL" clId="{945D4333-4551-4A4B-AEC6-FB073099CFC4}" dt="2020-01-31T15:16:24.304" v="2201"/>
        <pc:sldMkLst>
          <pc:docMk/>
          <pc:sldMk cId="1549886813" sldId="273"/>
        </pc:sldMkLst>
        <pc:spChg chg="mod">
          <ac:chgData name="Abhishek Kumar P" userId="54272b59-6e6d-474b-ad81-00f650da05eb" providerId="ADAL" clId="{945D4333-4551-4A4B-AEC6-FB073099CFC4}" dt="2020-01-31T15:16:24.304" v="2201"/>
          <ac:spMkLst>
            <pc:docMk/>
            <pc:sldMk cId="1549886813" sldId="273"/>
            <ac:spMk id="6" creationId="{3AABFE88-9B5B-40F9-8358-381811892BFB}"/>
          </ac:spMkLst>
        </pc:spChg>
        <pc:spChg chg="mod">
          <ac:chgData name="Abhishek Kumar P" userId="54272b59-6e6d-474b-ad81-00f650da05eb" providerId="ADAL" clId="{945D4333-4551-4A4B-AEC6-FB073099CFC4}" dt="2020-01-31T15:15:45.889" v="2192" actId="1076"/>
          <ac:spMkLst>
            <pc:docMk/>
            <pc:sldMk cId="1549886813" sldId="273"/>
            <ac:spMk id="7" creationId="{69D923B3-6A79-4713-884F-12C56AB612E1}"/>
          </ac:spMkLst>
        </pc:spChg>
        <pc:picChg chg="mod">
          <ac:chgData name="Abhishek Kumar P" userId="54272b59-6e6d-474b-ad81-00f650da05eb" providerId="ADAL" clId="{945D4333-4551-4A4B-AEC6-FB073099CFC4}" dt="2020-01-31T15:15:32.704" v="2190" actId="14100"/>
          <ac:picMkLst>
            <pc:docMk/>
            <pc:sldMk cId="1549886813" sldId="273"/>
            <ac:picMk id="4" creationId="{62B0F062-778A-4E4B-A79E-F0941EFDA81D}"/>
          </ac:picMkLst>
        </pc:picChg>
      </pc:sldChg>
      <pc:sldChg chg="delSp modSp add">
        <pc:chgData name="Abhishek Kumar P" userId="54272b59-6e6d-474b-ad81-00f650da05eb" providerId="ADAL" clId="{945D4333-4551-4A4B-AEC6-FB073099CFC4}" dt="2020-01-31T15:25:40.363" v="2249" actId="478"/>
        <pc:sldMkLst>
          <pc:docMk/>
          <pc:sldMk cId="3586628421" sldId="274"/>
        </pc:sldMkLst>
        <pc:spChg chg="mod">
          <ac:chgData name="Abhishek Kumar P" userId="54272b59-6e6d-474b-ad81-00f650da05eb" providerId="ADAL" clId="{945D4333-4551-4A4B-AEC6-FB073099CFC4}" dt="2020-01-31T15:17:09.167" v="2219" actId="20577"/>
          <ac:spMkLst>
            <pc:docMk/>
            <pc:sldMk cId="3586628421" sldId="274"/>
            <ac:spMk id="6" creationId="{3AABFE88-9B5B-40F9-8358-381811892BFB}"/>
          </ac:spMkLst>
        </pc:spChg>
        <pc:spChg chg="del mod">
          <ac:chgData name="Abhishek Kumar P" userId="54272b59-6e6d-474b-ad81-00f650da05eb" providerId="ADAL" clId="{945D4333-4551-4A4B-AEC6-FB073099CFC4}" dt="2020-01-31T15:25:40.363" v="2249" actId="478"/>
          <ac:spMkLst>
            <pc:docMk/>
            <pc:sldMk cId="3586628421" sldId="274"/>
            <ac:spMk id="7" creationId="{69D923B3-6A79-4713-884F-12C56AB612E1}"/>
          </ac:spMkLst>
        </pc:spChg>
        <pc:picChg chg="mod">
          <ac:chgData name="Abhishek Kumar P" userId="54272b59-6e6d-474b-ad81-00f650da05eb" providerId="ADAL" clId="{945D4333-4551-4A4B-AEC6-FB073099CFC4}" dt="2020-01-31T15:25:32.088" v="2248" actId="14100"/>
          <ac:picMkLst>
            <pc:docMk/>
            <pc:sldMk cId="3586628421" sldId="274"/>
            <ac:picMk id="4" creationId="{62B0F062-778A-4E4B-A79E-F0941EFDA81D}"/>
          </ac:picMkLst>
        </pc:picChg>
      </pc:sldChg>
      <pc:sldChg chg="addSp modSp add">
        <pc:chgData name="Abhishek Kumar P" userId="54272b59-6e6d-474b-ad81-00f650da05eb" providerId="ADAL" clId="{945D4333-4551-4A4B-AEC6-FB073099CFC4}" dt="2020-01-31T15:32:16.531" v="2544" actId="20577"/>
        <pc:sldMkLst>
          <pc:docMk/>
          <pc:sldMk cId="984696586" sldId="275"/>
        </pc:sldMkLst>
        <pc:spChg chg="add mod">
          <ac:chgData name="Abhishek Kumar P" userId="54272b59-6e6d-474b-ad81-00f650da05eb" providerId="ADAL" clId="{945D4333-4551-4A4B-AEC6-FB073099CFC4}" dt="2020-01-31T15:32:16.531" v="2544" actId="20577"/>
          <ac:spMkLst>
            <pc:docMk/>
            <pc:sldMk cId="984696586" sldId="275"/>
            <ac:spMk id="5" creationId="{02D5D31B-D40A-4F11-BB39-D7BB0CBF7B4D}"/>
          </ac:spMkLst>
        </pc:spChg>
        <pc:spChg chg="mod">
          <ac:chgData name="Abhishek Kumar P" userId="54272b59-6e6d-474b-ad81-00f650da05eb" providerId="ADAL" clId="{945D4333-4551-4A4B-AEC6-FB073099CFC4}" dt="2020-01-31T15:27:32.169" v="2261"/>
          <ac:spMkLst>
            <pc:docMk/>
            <pc:sldMk cId="984696586" sldId="275"/>
            <ac:spMk id="6" creationId="{3AABFE88-9B5B-40F9-8358-381811892BFB}"/>
          </ac:spMkLst>
        </pc:spChg>
        <pc:picChg chg="mod">
          <ac:chgData name="Abhishek Kumar P" userId="54272b59-6e6d-474b-ad81-00f650da05eb" providerId="ADAL" clId="{945D4333-4551-4A4B-AEC6-FB073099CFC4}" dt="2020-01-31T15:27:42.609" v="2263" actId="1076"/>
          <ac:picMkLst>
            <pc:docMk/>
            <pc:sldMk cId="984696586" sldId="275"/>
            <ac:picMk id="4" creationId="{62B0F062-778A-4E4B-A79E-F0941EFDA81D}"/>
          </ac:picMkLst>
        </pc:picChg>
      </pc:sldChg>
      <pc:sldChg chg="modSp add">
        <pc:chgData name="Abhishek Kumar P" userId="54272b59-6e6d-474b-ad81-00f650da05eb" providerId="ADAL" clId="{945D4333-4551-4A4B-AEC6-FB073099CFC4}" dt="2020-01-31T15:49:21.876" v="2735" actId="1076"/>
        <pc:sldMkLst>
          <pc:docMk/>
          <pc:sldMk cId="408572588" sldId="276"/>
        </pc:sldMkLst>
        <pc:spChg chg="mod">
          <ac:chgData name="Abhishek Kumar P" userId="54272b59-6e6d-474b-ad81-00f650da05eb" providerId="ADAL" clId="{945D4333-4551-4A4B-AEC6-FB073099CFC4}" dt="2020-01-31T15:49:21.876" v="2735" actId="1076"/>
          <ac:spMkLst>
            <pc:docMk/>
            <pc:sldMk cId="408572588" sldId="276"/>
            <ac:spMk id="5" creationId="{02D5D31B-D40A-4F11-BB39-D7BB0CBF7B4D}"/>
          </ac:spMkLst>
        </pc:spChg>
        <pc:spChg chg="mod">
          <ac:chgData name="Abhishek Kumar P" userId="54272b59-6e6d-474b-ad81-00f650da05eb" providerId="ADAL" clId="{945D4333-4551-4A4B-AEC6-FB073099CFC4}" dt="2020-01-31T15:44:09.498" v="2571" actId="20577"/>
          <ac:spMkLst>
            <pc:docMk/>
            <pc:sldMk cId="408572588" sldId="276"/>
            <ac:spMk id="6" creationId="{3AABFE88-9B5B-40F9-8358-381811892BFB}"/>
          </ac:spMkLst>
        </pc:spChg>
        <pc:picChg chg="mod">
          <ac:chgData name="Abhishek Kumar P" userId="54272b59-6e6d-474b-ad81-00f650da05eb" providerId="ADAL" clId="{945D4333-4551-4A4B-AEC6-FB073099CFC4}" dt="2020-01-31T15:49:13.932" v="2734" actId="1076"/>
          <ac:picMkLst>
            <pc:docMk/>
            <pc:sldMk cId="408572588" sldId="276"/>
            <ac:picMk id="4" creationId="{62B0F062-778A-4E4B-A79E-F0941EFDA81D}"/>
          </ac:picMkLst>
        </pc:picChg>
      </pc:sldChg>
      <pc:sldChg chg="modSp add">
        <pc:chgData name="Abhishek Kumar P" userId="54272b59-6e6d-474b-ad81-00f650da05eb" providerId="ADAL" clId="{945D4333-4551-4A4B-AEC6-FB073099CFC4}" dt="2020-01-31T15:54:39.832" v="2875" actId="20577"/>
        <pc:sldMkLst>
          <pc:docMk/>
          <pc:sldMk cId="2472869918" sldId="277"/>
        </pc:sldMkLst>
        <pc:spChg chg="mod">
          <ac:chgData name="Abhishek Kumar P" userId="54272b59-6e6d-474b-ad81-00f650da05eb" providerId="ADAL" clId="{945D4333-4551-4A4B-AEC6-FB073099CFC4}" dt="2020-01-31T15:54:39.832" v="2875" actId="20577"/>
          <ac:spMkLst>
            <pc:docMk/>
            <pc:sldMk cId="2472869918" sldId="277"/>
            <ac:spMk id="5" creationId="{02D5D31B-D40A-4F11-BB39-D7BB0CBF7B4D}"/>
          </ac:spMkLst>
        </pc:spChg>
        <pc:spChg chg="mod">
          <ac:chgData name="Abhishek Kumar P" userId="54272b59-6e6d-474b-ad81-00f650da05eb" providerId="ADAL" clId="{945D4333-4551-4A4B-AEC6-FB073099CFC4}" dt="2020-01-31T15:50:09.117" v="2751" actId="20577"/>
          <ac:spMkLst>
            <pc:docMk/>
            <pc:sldMk cId="2472869918" sldId="277"/>
            <ac:spMk id="6" creationId="{3AABFE88-9B5B-40F9-8358-381811892BFB}"/>
          </ac:spMkLst>
        </pc:spChg>
        <pc:picChg chg="mod">
          <ac:chgData name="Abhishek Kumar P" userId="54272b59-6e6d-474b-ad81-00f650da05eb" providerId="ADAL" clId="{945D4333-4551-4A4B-AEC6-FB073099CFC4}" dt="2020-01-31T15:49:57.991" v="2740" actId="14100"/>
          <ac:picMkLst>
            <pc:docMk/>
            <pc:sldMk cId="2472869918" sldId="277"/>
            <ac:picMk id="4" creationId="{62B0F062-778A-4E4B-A79E-F0941EFDA8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04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003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511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66639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127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26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4597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379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3445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176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045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8011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473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518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97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796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992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85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B48B038-EE88-4AD8-8301-87B2E16101EF}"/>
              </a:ext>
            </a:extLst>
          </p:cNvPr>
          <p:cNvSpPr txBox="1"/>
          <p:nvPr/>
        </p:nvSpPr>
        <p:spPr>
          <a:xfrm>
            <a:off x="701040" y="2009775"/>
            <a:ext cx="10088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Mahindra First Choice Services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86A04-C91F-4598-BB26-6E00F08C2608}"/>
              </a:ext>
            </a:extLst>
          </p:cNvPr>
          <p:cNvSpPr txBox="1"/>
          <p:nvPr/>
        </p:nvSpPr>
        <p:spPr>
          <a:xfrm>
            <a:off x="7886700" y="5831443"/>
            <a:ext cx="3604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Presented by:</a:t>
            </a:r>
          </a:p>
          <a:p>
            <a:r>
              <a:rPr lang="en-US" sz="2400" dirty="0"/>
              <a:t>Abhishek Kumar</a:t>
            </a:r>
          </a:p>
        </p:txBody>
      </p:sp>
    </p:spTree>
    <p:extLst>
      <p:ext uri="{BB962C8B-B14F-4D97-AF65-F5344CB8AC3E}">
        <p14:creationId xmlns:p14="http://schemas.microsoft.com/office/powerpoint/2010/main" val="4130950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Historical Revenue &amp; Count of Each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473CC-7947-4083-B816-3B4817D42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5" y="990600"/>
            <a:ext cx="5581650" cy="398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F878C-4F3D-4A79-902B-51128F61A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5524" y="974271"/>
            <a:ext cx="5636895" cy="4026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74653A-107C-4221-B209-5F3C91720DC2}"/>
              </a:ext>
            </a:extLst>
          </p:cNvPr>
          <p:cNvSpPr txBox="1"/>
          <p:nvPr/>
        </p:nvSpPr>
        <p:spPr>
          <a:xfrm>
            <a:off x="619125" y="5221545"/>
            <a:ext cx="10953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High-Value customers recent count is almost same but there has been drop off in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Mid-Value customers there is some increment in customer count but increment revenue is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Low-Value customers there is spike in count that’s because all the new customer will be going to this cluster</a:t>
            </a:r>
          </a:p>
        </p:txBody>
      </p:sp>
    </p:spTree>
    <p:extLst>
      <p:ext uri="{BB962C8B-B14F-4D97-AF65-F5344CB8AC3E}">
        <p14:creationId xmlns:p14="http://schemas.microsoft.com/office/powerpoint/2010/main" val="38352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Top Manufacturers &amp; Order Type of Each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473CC-7947-4083-B816-3B4817D42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6" y="990600"/>
            <a:ext cx="5581648" cy="398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F878C-4F3D-4A79-902B-51128F61A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5524" y="974271"/>
            <a:ext cx="5636894" cy="4026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74653A-107C-4221-B209-5F3C91720DC2}"/>
              </a:ext>
            </a:extLst>
          </p:cNvPr>
          <p:cNvSpPr txBox="1"/>
          <p:nvPr/>
        </p:nvSpPr>
        <p:spPr>
          <a:xfrm>
            <a:off x="619125" y="5221545"/>
            <a:ext cx="1095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Top Manufacturers are same for all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Top Order Types are same for all cluster</a:t>
            </a:r>
          </a:p>
        </p:txBody>
      </p:sp>
    </p:spTree>
    <p:extLst>
      <p:ext uri="{BB962C8B-B14F-4D97-AF65-F5344CB8AC3E}">
        <p14:creationId xmlns:p14="http://schemas.microsoft.com/office/powerpoint/2010/main" val="1743324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7175" y="782802"/>
            <a:ext cx="8239124" cy="5885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Churn-rate by segment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23B3-6A79-4713-884F-12C56AB612E1}"/>
              </a:ext>
            </a:extLst>
          </p:cNvPr>
          <p:cNvSpPr txBox="1"/>
          <p:nvPr/>
        </p:nvSpPr>
        <p:spPr>
          <a:xfrm>
            <a:off x="614362" y="1611868"/>
            <a:ext cx="33004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Churn Rate for High-Value customers are lowest at 21%, which is great compared to Low-Value customers at 94%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This is calculated by taking last 2 years as future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730 days(2 years) should by enough this for any customer to revisit since mean for customer revising gap is 96 days</a:t>
            </a:r>
          </a:p>
        </p:txBody>
      </p:sp>
    </p:spTree>
    <p:extLst>
      <p:ext uri="{BB962C8B-B14F-4D97-AF65-F5344CB8AC3E}">
        <p14:creationId xmlns:p14="http://schemas.microsoft.com/office/powerpoint/2010/main" val="140321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Customer LTV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23B3-6A79-4713-884F-12C56AB612E1}"/>
              </a:ext>
            </a:extLst>
          </p:cNvPr>
          <p:cNvSpPr txBox="1"/>
          <p:nvPr/>
        </p:nvSpPr>
        <p:spPr>
          <a:xfrm>
            <a:off x="614362" y="1611868"/>
            <a:ext cx="3300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0 for Low-LTV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1 for High-LTV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Logistic Regression(0.69)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Naïve Bayes(0.58)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Random Forest(0.63)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SVC(0.66)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Decision Tree(0.56)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KNN(0.60)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XGBoost</a:t>
            </a:r>
            <a:r>
              <a:rPr lang="en-US" sz="1600" dirty="0"/>
              <a:t>(0.72)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B480FDC-9B61-4515-810C-C9307185B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400112"/>
              </p:ext>
            </p:extLst>
          </p:nvPr>
        </p:nvGraphicFramePr>
        <p:xfrm>
          <a:off x="4665663" y="1611868"/>
          <a:ext cx="6911975" cy="2966720"/>
        </p:xfrm>
        <a:graphic>
          <a:graphicData uri="http://schemas.openxmlformats.org/drawingml/2006/table">
            <a:tbl>
              <a:tblPr/>
              <a:tblGrid>
                <a:gridCol w="1810067">
                  <a:extLst>
                    <a:ext uri="{9D8B030D-6E8A-4147-A177-3AD203B41FA5}">
                      <a16:colId xmlns:a16="http://schemas.microsoft.com/office/drawing/2014/main" val="310845383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34734276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43082322"/>
                    </a:ext>
                  </a:extLst>
                </a:gridCol>
                <a:gridCol w="1124268">
                  <a:extLst>
                    <a:ext uri="{9D8B030D-6E8A-4147-A177-3AD203B41FA5}">
                      <a16:colId xmlns:a16="http://schemas.microsoft.com/office/drawing/2014/main" val="81961036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97375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5116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15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0.68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0.79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0.73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3836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4172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0.75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0.63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0.69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3799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656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888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accuracy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0.71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7635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9260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macro avg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0.72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7635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4268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weighted avg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0.72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7635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7212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94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2583BD-27EE-4E22-8D14-9A17C9C63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44467"/>
            <a:ext cx="6210298" cy="3974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782802"/>
            <a:ext cx="6210298" cy="4435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Inventory analysis : Top Inventory item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23B3-6A79-4713-884F-12C56AB612E1}"/>
              </a:ext>
            </a:extLst>
          </p:cNvPr>
          <p:cNvSpPr txBox="1"/>
          <p:nvPr/>
        </p:nvSpPr>
        <p:spPr>
          <a:xfrm>
            <a:off x="619125" y="5218729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Mirror Service, Engine Oil and Oil Filter most used item for most of the states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Historically Oil Filter and Engine Oil are most used Inventory Items</a:t>
            </a:r>
          </a:p>
        </p:txBody>
      </p:sp>
    </p:spTree>
    <p:extLst>
      <p:ext uri="{BB962C8B-B14F-4D97-AF65-F5344CB8AC3E}">
        <p14:creationId xmlns:p14="http://schemas.microsoft.com/office/powerpoint/2010/main" val="345971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09675"/>
            <a:ext cx="6096000" cy="3922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Top Inventory item by Manufacturers &amp; Order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23B3-6A79-4713-884F-12C56AB612E1}"/>
              </a:ext>
            </a:extLst>
          </p:cNvPr>
          <p:cNvSpPr txBox="1"/>
          <p:nvPr/>
        </p:nvSpPr>
        <p:spPr>
          <a:xfrm>
            <a:off x="619125" y="5232826"/>
            <a:ext cx="10944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Mirror Service, Engine Oil and Oil Filter most used item for most of the states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E04E6-CFA5-4672-9617-638CC0A76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59133"/>
            <a:ext cx="6096000" cy="35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8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9683" y="697468"/>
            <a:ext cx="8203192" cy="5859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Marketing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5D31B-D40A-4F11-BB39-D7BB0CBF7B4D}"/>
              </a:ext>
            </a:extLst>
          </p:cNvPr>
          <p:cNvSpPr txBox="1"/>
          <p:nvPr/>
        </p:nvSpPr>
        <p:spPr>
          <a:xfrm>
            <a:off x="614362" y="1611868"/>
            <a:ext cx="33004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Retail customers are our biggest customer base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As of other marketing recommendations, invoice data consists of customer details with only </a:t>
            </a:r>
            <a:r>
              <a:rPr lang="en-US" sz="1600" b="1" dirty="0"/>
              <a:t>Z001 </a:t>
            </a:r>
            <a:r>
              <a:rPr lang="en-US" sz="1600" dirty="0"/>
              <a:t>as data origin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84696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Value delivered to the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5D31B-D40A-4F11-BB39-D7BB0CBF7B4D}"/>
              </a:ext>
            </a:extLst>
          </p:cNvPr>
          <p:cNvSpPr txBox="1"/>
          <p:nvPr/>
        </p:nvSpPr>
        <p:spPr>
          <a:xfrm>
            <a:off x="614362" y="1611868"/>
            <a:ext cx="109013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For Accidental order type 25% of total amount goes towards outsourced work, repairing the some part can reduce outsourced 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There is no seasonally rush, but on daily basis 5PM-6PM are rush hours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Mid-Value customers are most revenue generating cluster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Recently we have been losing lots of High-Value customers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Churn rate is 70% for Mid-Value customer we should focus on reducing 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We Should Stock Engine Oil, Oil Filter since they are high demand items</a:t>
            </a:r>
          </a:p>
        </p:txBody>
      </p:sp>
    </p:spTree>
    <p:extLst>
      <p:ext uri="{BB962C8B-B14F-4D97-AF65-F5344CB8AC3E}">
        <p14:creationId xmlns:p14="http://schemas.microsoft.com/office/powerpoint/2010/main" val="147214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5D31B-D40A-4F11-BB39-D7BB0CBF7B4D}"/>
              </a:ext>
            </a:extLst>
          </p:cNvPr>
          <p:cNvSpPr txBox="1"/>
          <p:nvPr/>
        </p:nvSpPr>
        <p:spPr>
          <a:xfrm>
            <a:off x="614362" y="1611868"/>
            <a:ext cx="10901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Gather more data for other types of data origin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Using collected do marketing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21830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1076325" y="2644170"/>
            <a:ext cx="10039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9964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3D476C-CC39-4D46-B940-8236F297C0C4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Datasets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F1B020F-87FE-4351-8DB2-1B98D994D6D6}"/>
              </a:ext>
            </a:extLst>
          </p:cNvPr>
          <p:cNvSpPr/>
          <p:nvPr/>
        </p:nvSpPr>
        <p:spPr>
          <a:xfrm>
            <a:off x="1114425" y="1552575"/>
            <a:ext cx="2733675" cy="4010025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8D281-63D9-4348-8BA7-09A30C0FE438}"/>
              </a:ext>
            </a:extLst>
          </p:cNvPr>
          <p:cNvSpPr txBox="1"/>
          <p:nvPr/>
        </p:nvSpPr>
        <p:spPr>
          <a:xfrm>
            <a:off x="1457325" y="1704975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3E9332-5F5A-47B7-B34A-160823CF507D}"/>
              </a:ext>
            </a:extLst>
          </p:cNvPr>
          <p:cNvSpPr txBox="1"/>
          <p:nvPr/>
        </p:nvSpPr>
        <p:spPr>
          <a:xfrm>
            <a:off x="1276350" y="2457450"/>
            <a:ext cx="2457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– 555338</a:t>
            </a:r>
          </a:p>
          <a:p>
            <a:r>
              <a:rPr lang="en-US" dirty="0"/>
              <a:t>Column – 9</a:t>
            </a:r>
          </a:p>
          <a:p>
            <a:endParaRPr lang="en-US" dirty="0"/>
          </a:p>
          <a:p>
            <a:r>
              <a:rPr lang="en-US" dirty="0"/>
              <a:t>4/9 Columns having 90% + null values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813B6F3-9FED-4906-A1E3-AEDE2429D6D2}"/>
              </a:ext>
            </a:extLst>
          </p:cNvPr>
          <p:cNvSpPr/>
          <p:nvPr/>
        </p:nvSpPr>
        <p:spPr>
          <a:xfrm>
            <a:off x="4733925" y="1552575"/>
            <a:ext cx="2733675" cy="4010025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056907-4633-43DB-B465-42E3204B16EC}"/>
              </a:ext>
            </a:extLst>
          </p:cNvPr>
          <p:cNvSpPr txBox="1"/>
          <p:nvPr/>
        </p:nvSpPr>
        <p:spPr>
          <a:xfrm>
            <a:off x="5124450" y="1695450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42370-CC44-4FE6-830F-948872C877F7}"/>
              </a:ext>
            </a:extLst>
          </p:cNvPr>
          <p:cNvSpPr txBox="1"/>
          <p:nvPr/>
        </p:nvSpPr>
        <p:spPr>
          <a:xfrm>
            <a:off x="4733924" y="2447925"/>
            <a:ext cx="2733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– 492314</a:t>
            </a:r>
          </a:p>
          <a:p>
            <a:r>
              <a:rPr lang="en-US" dirty="0"/>
              <a:t>Column – 58</a:t>
            </a:r>
          </a:p>
          <a:p>
            <a:endParaRPr lang="en-US" dirty="0"/>
          </a:p>
          <a:p>
            <a:r>
              <a:rPr lang="en-US" dirty="0"/>
              <a:t>7/58 Columns having 90% + null values</a:t>
            </a:r>
          </a:p>
          <a:p>
            <a:r>
              <a:rPr lang="en-US" dirty="0"/>
              <a:t>30/58 Columns having 40% + null values</a:t>
            </a:r>
          </a:p>
          <a:p>
            <a:endParaRPr lang="en-US" dirty="0"/>
          </a:p>
          <a:p>
            <a:r>
              <a:rPr lang="en-US" dirty="0"/>
              <a:t>25/58 Columns having single/null values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5A4A1BDB-90CF-41DD-A6B4-598EB8ADFB6C}"/>
              </a:ext>
            </a:extLst>
          </p:cNvPr>
          <p:cNvSpPr/>
          <p:nvPr/>
        </p:nvSpPr>
        <p:spPr>
          <a:xfrm>
            <a:off x="8353425" y="1552575"/>
            <a:ext cx="2733675" cy="4010025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D86D56-A3A5-463C-A3E8-CB26E6EC023D}"/>
              </a:ext>
            </a:extLst>
          </p:cNvPr>
          <p:cNvSpPr txBox="1"/>
          <p:nvPr/>
        </p:nvSpPr>
        <p:spPr>
          <a:xfrm>
            <a:off x="8743950" y="1695450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Inventory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76E59-CDC3-4CFC-B816-D78C419E5C86}"/>
              </a:ext>
            </a:extLst>
          </p:cNvPr>
          <p:cNvSpPr txBox="1"/>
          <p:nvPr/>
        </p:nvSpPr>
        <p:spPr>
          <a:xfrm>
            <a:off x="8353424" y="2447925"/>
            <a:ext cx="2733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– 5619484</a:t>
            </a:r>
          </a:p>
          <a:p>
            <a:r>
              <a:rPr lang="en-US" dirty="0"/>
              <a:t>Column – 9</a:t>
            </a:r>
          </a:p>
          <a:p>
            <a:endParaRPr lang="en-US" dirty="0"/>
          </a:p>
          <a:p>
            <a:r>
              <a:rPr lang="en-US" dirty="0"/>
              <a:t>1/9 Columns having 67% null values</a:t>
            </a:r>
          </a:p>
          <a:p>
            <a:r>
              <a:rPr lang="en-US" dirty="0"/>
              <a:t>8/9 Columns having &gt;1% null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AFBFF-57A7-4352-B84C-A4C12A3AFAC9}"/>
              </a:ext>
            </a:extLst>
          </p:cNvPr>
          <p:cNvSpPr txBox="1"/>
          <p:nvPr/>
        </p:nvSpPr>
        <p:spPr>
          <a:xfrm>
            <a:off x="614362" y="5768042"/>
            <a:ext cx="1095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 provided in excel and csv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796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3D476C-CC39-4D46-B940-8236F297C0C4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Problem Statement 1 : Identifying the ownership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885" y="744696"/>
            <a:ext cx="5609590" cy="6410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CDCE4-39B4-4EEB-8401-51A99EC497CB}"/>
              </a:ext>
            </a:extLst>
          </p:cNvPr>
          <p:cNvSpPr txBox="1"/>
          <p:nvPr/>
        </p:nvSpPr>
        <p:spPr>
          <a:xfrm>
            <a:off x="619125" y="1611868"/>
            <a:ext cx="2724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chart depicts car count by each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90% of the car belongs to first 10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Chart suggest that economical cars are most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Avigo</a:t>
            </a:r>
            <a:r>
              <a:rPr lang="en-US" sz="1600" dirty="0"/>
              <a:t>, Z4, </a:t>
            </a:r>
            <a:r>
              <a:rPr lang="en-US" sz="1600" dirty="0" err="1"/>
              <a:t>Pushpak</a:t>
            </a:r>
            <a:r>
              <a:rPr lang="en-US" sz="1600" dirty="0"/>
              <a:t>, </a:t>
            </a:r>
            <a:r>
              <a:rPr lang="en-US" sz="1600" dirty="0" err="1"/>
              <a:t>Estilo</a:t>
            </a:r>
            <a:r>
              <a:rPr lang="en-US" sz="1600" dirty="0"/>
              <a:t>, Trailblazer are least owned cars at count of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653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5" y="1133475"/>
            <a:ext cx="6179601" cy="3723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CDCE4-39B4-4EEB-8401-51A99EC497CB}"/>
              </a:ext>
            </a:extLst>
          </p:cNvPr>
          <p:cNvSpPr txBox="1"/>
          <p:nvPr/>
        </p:nvSpPr>
        <p:spPr>
          <a:xfrm>
            <a:off x="619125" y="5350014"/>
            <a:ext cx="10953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Running Repairs &amp; Paid Services are most common among top Manufacturers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Ford was 5th ranked car  in Most popular car ranking during 2012 and 2013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Since General Motors has taken its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Top Manufacturers and there order type</a:t>
            </a:r>
          </a:p>
        </p:txBody>
      </p:sp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614732C-6760-498F-8148-62C8F453E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28" y="801384"/>
            <a:ext cx="5757672" cy="411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1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25" y="697468"/>
            <a:ext cx="10039349" cy="6055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CDCE4-39B4-4EEB-8401-51A99EC497CB}"/>
              </a:ext>
            </a:extLst>
          </p:cNvPr>
          <p:cNvSpPr txBox="1"/>
          <p:nvPr/>
        </p:nvSpPr>
        <p:spPr>
          <a:xfrm>
            <a:off x="8848725" y="4914007"/>
            <a:ext cx="2724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Running Repairs &amp; Paid Services are most common among top Manufacturers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Problem Statement 2 : Identifying Order Type Pattern</a:t>
            </a:r>
          </a:p>
        </p:txBody>
      </p:sp>
    </p:spTree>
    <p:extLst>
      <p:ext uri="{BB962C8B-B14F-4D97-AF65-F5344CB8AC3E}">
        <p14:creationId xmlns:p14="http://schemas.microsoft.com/office/powerpoint/2010/main" val="2386119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363" y="1159133"/>
            <a:ext cx="5468127" cy="4019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Cost for each order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23B3-6A79-4713-884F-12C56AB612E1}"/>
              </a:ext>
            </a:extLst>
          </p:cNvPr>
          <p:cNvSpPr txBox="1"/>
          <p:nvPr/>
        </p:nvSpPr>
        <p:spPr>
          <a:xfrm>
            <a:off x="624276" y="5183565"/>
            <a:ext cx="10978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type of orders parts &amp; Labor cost are 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Accidental order type 25% of total amount goes towards outsourced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SMC and Repeated order type outsourced amount is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SMC package was introduced in May 2013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0138A-C972-4F24-B4F2-CF606952F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52" y="687487"/>
            <a:ext cx="6287008" cy="44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55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&#10;&#10;Description automatically generated">
            <a:extLst>
              <a:ext uri="{FF2B5EF4-FFF2-40B4-BE49-F238E27FC236}">
                <a16:creationId xmlns:a16="http://schemas.microsoft.com/office/drawing/2014/main" id="{9EE0A667-68F4-4DEF-9121-7A086C5E6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1" y="1125795"/>
            <a:ext cx="5734050" cy="40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7C3D6B-9E2A-44BA-A881-0B8D643AD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4370"/>
            <a:ext cx="5486399" cy="4067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CDCE4-39B4-4EEB-8401-51A99EC497CB}"/>
              </a:ext>
            </a:extLst>
          </p:cNvPr>
          <p:cNvSpPr txBox="1"/>
          <p:nvPr/>
        </p:nvSpPr>
        <p:spPr>
          <a:xfrm>
            <a:off x="619125" y="5221545"/>
            <a:ext cx="1095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is no pattern of customer increment in Monthly customer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 there is 5PM-6PM is rush hour on daily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And on Sundays least numbers of customers 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Is the service seasonal?</a:t>
            </a:r>
          </a:p>
        </p:txBody>
      </p:sp>
    </p:spTree>
    <p:extLst>
      <p:ext uri="{BB962C8B-B14F-4D97-AF65-F5344CB8AC3E}">
        <p14:creationId xmlns:p14="http://schemas.microsoft.com/office/powerpoint/2010/main" val="160490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RFM 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7C4CB6-E738-4A02-B63E-152387ABB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6175" y="-756941"/>
            <a:ext cx="8505825" cy="8505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4EF73B-409C-4596-B765-E9D6E73612D4}"/>
              </a:ext>
            </a:extLst>
          </p:cNvPr>
          <p:cNvSpPr txBox="1"/>
          <p:nvPr/>
        </p:nvSpPr>
        <p:spPr>
          <a:xfrm>
            <a:off x="614363" y="1307634"/>
            <a:ext cx="41195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 are clustered based on there Recency, Frequency and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KMean</a:t>
            </a:r>
            <a:r>
              <a:rPr lang="en-US" sz="1600" dirty="0"/>
              <a:t> clustering algorithm is used for clustering the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have clustered the customers in High, Mid and Low value clusters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8C0CF-964F-4269-869B-0E17D58C80F3}"/>
              </a:ext>
            </a:extLst>
          </p:cNvPr>
          <p:cNvSpPr txBox="1"/>
          <p:nvPr/>
        </p:nvSpPr>
        <p:spPr>
          <a:xfrm>
            <a:off x="614363" y="3272017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High Level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E03D0-9D53-4CF6-9732-FC97C66B1D11}"/>
              </a:ext>
            </a:extLst>
          </p:cNvPr>
          <p:cNvSpPr txBox="1"/>
          <p:nvPr/>
        </p:nvSpPr>
        <p:spPr>
          <a:xfrm>
            <a:off x="614362" y="3882183"/>
            <a:ext cx="418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Using Elbow Method 4 clusters were selected for Recency, Frequency and Monetary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Overall Score = Recency Cluster + Frequency Cluster + Monetary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 clustering is done based on Overall Score</a:t>
            </a:r>
          </a:p>
        </p:txBody>
      </p:sp>
    </p:spTree>
    <p:extLst>
      <p:ext uri="{BB962C8B-B14F-4D97-AF65-F5344CB8AC3E}">
        <p14:creationId xmlns:p14="http://schemas.microsoft.com/office/powerpoint/2010/main" val="37557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ABFE88-9B5B-40F9-8358-381811892BFB}"/>
              </a:ext>
            </a:extLst>
          </p:cNvPr>
          <p:cNvSpPr txBox="1"/>
          <p:nvPr/>
        </p:nvSpPr>
        <p:spPr>
          <a:xfrm>
            <a:off x="619125" y="697468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Revenue by each cluster</a:t>
            </a:r>
          </a:p>
        </p:txBody>
      </p:sp>
      <p:pic>
        <p:nvPicPr>
          <p:cNvPr id="3" name="Picture 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C6473CC-7947-4083-B816-3B4817D42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990600"/>
            <a:ext cx="5581650" cy="3986893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CF878C-4F3D-4A79-902B-51128F61A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4" y="974271"/>
            <a:ext cx="5636895" cy="4026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74653A-107C-4221-B209-5F3C91720DC2}"/>
              </a:ext>
            </a:extLst>
          </p:cNvPr>
          <p:cNvSpPr txBox="1"/>
          <p:nvPr/>
        </p:nvSpPr>
        <p:spPr>
          <a:xfrm>
            <a:off x="619125" y="5221545"/>
            <a:ext cx="1095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Although total revenue from High-Value Customer is Lowest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can see that Revenue/invoice for each cluster is as per expected</a:t>
            </a:r>
          </a:p>
        </p:txBody>
      </p:sp>
    </p:spTree>
    <p:extLst>
      <p:ext uri="{BB962C8B-B14F-4D97-AF65-F5344CB8AC3E}">
        <p14:creationId xmlns:p14="http://schemas.microsoft.com/office/powerpoint/2010/main" val="4207297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FFFFFF"/>
      </a:dk1>
      <a:lt1>
        <a:srgbClr val="000000"/>
      </a:lt1>
      <a:dk2>
        <a:srgbClr val="F2F2F2"/>
      </a:dk2>
      <a:lt2>
        <a:srgbClr val="262626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2271633D006D4E927053A63FC564E6" ma:contentTypeVersion="10" ma:contentTypeDescription="Create a new document." ma:contentTypeScope="" ma:versionID="a424111070b6bf8e67c15569c5f345ea">
  <xsd:schema xmlns:xsd="http://www.w3.org/2001/XMLSchema" xmlns:xs="http://www.w3.org/2001/XMLSchema" xmlns:p="http://schemas.microsoft.com/office/2006/metadata/properties" xmlns:ns3="929df6d4-7eb5-42cc-820d-08dff6cd0c05" xmlns:ns4="7711ddce-a379-48af-bdde-c948ae6db803" targetNamespace="http://schemas.microsoft.com/office/2006/metadata/properties" ma:root="true" ma:fieldsID="172524956cac94213b1893a4f23231f6" ns3:_="" ns4:_="">
    <xsd:import namespace="929df6d4-7eb5-42cc-820d-08dff6cd0c05"/>
    <xsd:import namespace="7711ddce-a379-48af-bdde-c948ae6db8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df6d4-7eb5-42cc-820d-08dff6cd0c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1ddce-a379-48af-bdde-c948ae6db80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2C4528-18BE-420C-A7E6-ED86DB76DE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9df6d4-7eb5-42cc-820d-08dff6cd0c05"/>
    <ds:schemaRef ds:uri="7711ddce-a379-48af-bdde-c948ae6db8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CB52AE-9FB7-4AF0-858F-120604905F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88D70-0E4D-46DC-8A54-68E41FD729CD}">
  <ds:schemaRefs>
    <ds:schemaRef ds:uri="http://purl.org/dc/elements/1.1/"/>
    <ds:schemaRef ds:uri="http://schemas.microsoft.com/office/2006/metadata/properties"/>
    <ds:schemaRef ds:uri="7711ddce-a379-48af-bdde-c948ae6db80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29df6d4-7eb5-42cc-820d-08dff6cd0c0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644</TotalTime>
  <Words>764</Words>
  <Application>Microsoft Office PowerPoint</Application>
  <PresentationFormat>Widescreen</PresentationFormat>
  <Paragraphs>127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Brush Script MT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Kumar</dc:creator>
  <cp:lastModifiedBy>Abhishek Kumar</cp:lastModifiedBy>
  <cp:revision>94</cp:revision>
  <dcterms:created xsi:type="dcterms:W3CDTF">2020-01-31T06:56:13Z</dcterms:created>
  <dcterms:modified xsi:type="dcterms:W3CDTF">2020-02-01T03:50:55Z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0x010100602271633D006D4E927053A63FC564E6</vt:lpwstr>
  </property>
</Properties>
</file>